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34" r:id="rId5"/>
    <p:sldId id="321" r:id="rId6"/>
    <p:sldId id="319" r:id="rId7"/>
    <p:sldId id="320" r:id="rId8"/>
    <p:sldId id="322" r:id="rId9"/>
    <p:sldId id="323" r:id="rId10"/>
    <p:sldId id="325" r:id="rId11"/>
    <p:sldId id="330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3A0"/>
    <a:srgbClr val="FDE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4"/>
  </p:normalViewPr>
  <p:slideViewPr>
    <p:cSldViewPr snapToGrid="0">
      <p:cViewPr varScale="1">
        <p:scale>
          <a:sx n="70" d="100"/>
          <a:sy n="70" d="100"/>
        </p:scale>
        <p:origin x="5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9-4BDF-8BC2-3B961E3C96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9-4BDF-8BC2-3B961E3C96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9-4BDF-8BC2-3B961E3C96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-30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spc="100" baseline="0">
              <a:solidFill>
                <a:schemeClr val="bg1"/>
              </a:solidFill>
              <a:latin typeface="Univers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8.png"/><Relationship Id="rId18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slide" Target="slide6.xml"/><Relationship Id="rId17" Type="http://schemas.openxmlformats.org/officeDocument/2006/relationships/slide" Target="slide5.xml"/><Relationship Id="rId38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24" Type="http://schemas.openxmlformats.org/officeDocument/2006/relationships/image" Target="../media/image10.png"/><Relationship Id="rId37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slide" Target="slide4.xml"/><Relationship Id="rId23" Type="http://schemas.openxmlformats.org/officeDocument/2006/relationships/image" Target="../media/image80.png"/><Relationship Id="rId36" Type="http://schemas.openxmlformats.org/officeDocument/2006/relationships/slide" Target="slide9.xml"/><Relationship Id="rId10" Type="http://schemas.openxmlformats.org/officeDocument/2006/relationships/image" Target="../media/image30.png"/><Relationship Id="rId19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3.xml"/><Relationship Id="rId14" Type="http://schemas.openxmlformats.org/officeDocument/2006/relationships/slide" Target="slide8.xml"/><Relationship Id="rId22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1B1EF5E-37AE-43C2-8233-1DA009A789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-214680" y="2747957"/>
            <a:ext cx="4658754" cy="4211303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C373AD92-8A02-7E7C-F2E3-7B39D78C0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745819"/>
                  </p:ext>
                </p:extLst>
              </p:nvPr>
            </p:nvGraphicFramePr>
            <p:xfrm>
              <a:off x="5805997" y="5720004"/>
              <a:ext cx="1828800" cy="1028700"/>
            </p:xfrm>
            <a:graphic>
              <a:graphicData uri="http://schemas.microsoft.com/office/powerpoint/2016/slidezoom">
                <pslz:sldZm>
                  <pslz:sldZmObj sldId="322" cId="558984301">
                    <pslz:zmPr id="{DAD03EA4-10C0-4935-8D1E-8B524DA687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373AD92-8A02-7E7C-F2E3-7B39D78C0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997" y="5720004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BA080D38-1967-BE4E-A70A-8CFD4070C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3936142"/>
                  </p:ext>
                </p:extLst>
              </p:nvPr>
            </p:nvGraphicFramePr>
            <p:xfrm>
              <a:off x="5782696" y="4385833"/>
              <a:ext cx="1828800" cy="1028700"/>
            </p:xfrm>
            <a:graphic>
              <a:graphicData uri="http://schemas.microsoft.com/office/powerpoint/2016/slidezoom">
                <pslz:sldZm>
                  <pslz:sldZmObj sldId="319" cId="2223804787">
                    <pslz:zmPr id="{ABE28037-5A52-4CD3-ADD7-D7C0CBDF864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A080D38-1967-BE4E-A70A-8CFD4070C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696" y="4385833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9D850C52-1396-A804-841F-E2EA4279B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2400790"/>
                  </p:ext>
                </p:extLst>
              </p:nvPr>
            </p:nvGraphicFramePr>
            <p:xfrm>
              <a:off x="8074070" y="3045260"/>
              <a:ext cx="1828800" cy="1028700"/>
            </p:xfrm>
            <a:graphic>
              <a:graphicData uri="http://schemas.microsoft.com/office/powerpoint/2016/slidezoom">
                <pslz:sldZm>
                  <pslz:sldZmObj sldId="320" cId="2595504182">
                    <pslz:zmPr id="{E6C11889-1067-4F0F-8397-91C2C3F4964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" name="Slide Zoom 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D850C52-1396-A804-841F-E2EA4279B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4070" y="3045260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BE6E15F-EB64-4B52-B00A-99295A3F73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66340"/>
                  </p:ext>
                </p:extLst>
              </p:nvPr>
            </p:nvGraphicFramePr>
            <p:xfrm>
              <a:off x="8036490" y="459811"/>
              <a:ext cx="1828800" cy="1028700"/>
            </p:xfrm>
            <a:graphic>
              <a:graphicData uri="http://schemas.microsoft.com/office/powerpoint/2016/slidezoom">
                <pslz:sldZm>
                  <pslz:sldZmObj sldId="319" cId="2223804787">
                    <pslz:zmPr id="{ABE28037-5A52-4CD3-ADD7-D7C0CBDF864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BE6E15F-EB64-4B52-B00A-99295A3F73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36490" y="45981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1CE6AC5-A9C7-802E-EFAC-CBDDD8B096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692372"/>
                  </p:ext>
                </p:extLst>
              </p:nvPr>
            </p:nvGraphicFramePr>
            <p:xfrm>
              <a:off x="10218107" y="4385833"/>
              <a:ext cx="1828800" cy="1028700"/>
            </p:xfrm>
            <a:graphic>
              <a:graphicData uri="http://schemas.microsoft.com/office/powerpoint/2016/slidezoom">
                <pslz:sldZm>
                  <pslz:sldZmObj sldId="323" cId="1789441374">
                    <pslz:zmPr id="{E656B36A-D72D-4335-B84A-CD36E842D6C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1CE6AC5-A9C7-802E-EFAC-CBDDD8B09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18107" y="4385833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9D8878A-CFC7-5052-ADD0-B419CFFF4A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0009188"/>
                  </p:ext>
                </p:extLst>
              </p:nvPr>
            </p:nvGraphicFramePr>
            <p:xfrm>
              <a:off x="5771537" y="459811"/>
              <a:ext cx="1828800" cy="1028700"/>
            </p:xfrm>
            <a:graphic>
              <a:graphicData uri="http://schemas.microsoft.com/office/powerpoint/2016/slidezoom">
                <pslz:sldZm>
                  <pslz:sldZmObj sldId="330" cId="3054453776">
                    <pslz:zmPr id="{6CD165DC-CDB1-47B3-BA7A-0A6539D520ED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9D8878A-CFC7-5052-ADD0-B419CFFF4A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1537" y="45981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BC61336-8832-47D4-B32B-B4679D0C1D63}"/>
              </a:ext>
            </a:extLst>
          </p:cNvPr>
          <p:cNvSpPr txBox="1"/>
          <p:nvPr/>
        </p:nvSpPr>
        <p:spPr>
          <a:xfrm>
            <a:off x="145093" y="284676"/>
            <a:ext cx="8821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SISTEM WEB PENYEWAAN</a:t>
            </a:r>
            <a:endParaRPr lang="en-ID" sz="6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C12BDC9-00B5-8D1E-46B7-7FAEC8211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643818"/>
                  </p:ext>
                </p:extLst>
              </p:nvPr>
            </p:nvGraphicFramePr>
            <p:xfrm>
              <a:off x="8036490" y="4385833"/>
              <a:ext cx="1828800" cy="1028700"/>
            </p:xfrm>
            <a:graphic>
              <a:graphicData uri="http://schemas.microsoft.com/office/powerpoint/2016/slidezoom">
                <pslz:sldZm>
                  <pslz:sldZmObj sldId="319" cId="2223804787">
                    <pslz:zmPr id="{ABE28037-5A52-4CD3-ADD7-D7C0CBDF864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C12BDC9-00B5-8D1E-46B7-7FAEC821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6490" y="4385833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310905B-1E0B-4257-A385-5EAB38B337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643341"/>
                  </p:ext>
                </p:extLst>
              </p:nvPr>
            </p:nvGraphicFramePr>
            <p:xfrm>
              <a:off x="10218107" y="437889"/>
              <a:ext cx="1828800" cy="1028700"/>
            </p:xfrm>
            <a:graphic>
              <a:graphicData uri="http://schemas.microsoft.com/office/powerpoint/2016/slidezoom">
                <pslz:sldZm>
                  <pslz:sldZmObj sldId="320" cId="2595504182">
                    <pslz:zmPr id="{E6C11889-1067-4F0F-8397-91C2C3F4964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310905B-1E0B-4257-A385-5EAB38B33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18107" y="437889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9EA29B6-5E68-44D1-9EAA-96A63747C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0948073"/>
                  </p:ext>
                </p:extLst>
              </p:nvPr>
            </p:nvGraphicFramePr>
            <p:xfrm>
              <a:off x="5769278" y="1755341"/>
              <a:ext cx="1828800" cy="1028700"/>
            </p:xfrm>
            <a:graphic>
              <a:graphicData uri="http://schemas.microsoft.com/office/powerpoint/2016/slidezoom">
                <pslz:sldZm>
                  <pslz:sldZmObj sldId="322" cId="558984301">
                    <pslz:zmPr id="{DAD03EA4-10C0-4935-8D1E-8B524DA687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9EA29B6-5E68-44D1-9EAA-96A63747C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9278" y="175534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1B253C0-0770-4E1E-ADEA-6405F5341F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874830"/>
                  </p:ext>
                </p:extLst>
              </p:nvPr>
            </p:nvGraphicFramePr>
            <p:xfrm>
              <a:off x="8036490" y="1755341"/>
              <a:ext cx="1828800" cy="1028700"/>
            </p:xfrm>
            <a:graphic>
              <a:graphicData uri="http://schemas.microsoft.com/office/powerpoint/2016/slidezoom">
                <pslz:sldZm>
                  <pslz:sldZmObj sldId="323" cId="1789441374">
                    <pslz:zmPr id="{E656B36A-D72D-4335-B84A-CD36E842D6C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1B253C0-0770-4E1E-ADEA-6405F5341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36490" y="175534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E8C9C161-DF97-4E5F-BAC7-A3588C57C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728430"/>
                  </p:ext>
                </p:extLst>
              </p:nvPr>
            </p:nvGraphicFramePr>
            <p:xfrm>
              <a:off x="5788068" y="3050871"/>
              <a:ext cx="1828800" cy="1028700"/>
            </p:xfrm>
            <a:graphic>
              <a:graphicData uri="http://schemas.microsoft.com/office/powerpoint/2016/slidezoom">
                <pslz:sldZm>
                  <pslz:sldZmObj sldId="325" cId="4172193606">
                    <pslz:zmPr id="{BAFC4EC7-5D6D-4847-8B1E-40B31667108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8C9C161-DF97-4E5F-BAC7-A3588C57C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88068" y="305087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12188DD9-6D6A-476A-B806-DCA1C611B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3487728"/>
                  </p:ext>
                </p:extLst>
              </p:nvPr>
            </p:nvGraphicFramePr>
            <p:xfrm>
              <a:off x="10218107" y="3059160"/>
              <a:ext cx="1828800" cy="1028700"/>
            </p:xfrm>
            <a:graphic>
              <a:graphicData uri="http://schemas.microsoft.com/office/powerpoint/2016/slidezoom">
                <pslz:sldZm>
                  <pslz:sldZmObj sldId="330" cId="3054453776">
                    <pslz:zmPr id="{6CD165DC-CDB1-47B3-BA7A-0A6539D520ED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2188DD9-6D6A-476A-B806-DCA1C611B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18107" y="3059160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9F699E27-7584-44F6-83DF-02ABE775B9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6846183"/>
                  </p:ext>
                </p:extLst>
              </p:nvPr>
            </p:nvGraphicFramePr>
            <p:xfrm>
              <a:off x="10218107" y="5683946"/>
              <a:ext cx="1828800" cy="1028700"/>
            </p:xfrm>
            <a:graphic>
              <a:graphicData uri="http://schemas.microsoft.com/office/powerpoint/2016/slidezoom">
                <pslz:sldZm>
                  <pslz:sldZmObj sldId="331" cId="4206148527">
                    <pslz:zmPr id="{3B30037B-219A-47DE-952C-DD9616F07FB6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9F699E27-7584-44F6-83DF-02ABE775B9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18107" y="5683946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A78555D-CB23-4A67-A092-1799F3D9CAAC}"/>
              </a:ext>
            </a:extLst>
          </p:cNvPr>
          <p:cNvSpPr txBox="1"/>
          <p:nvPr/>
        </p:nvSpPr>
        <p:spPr>
          <a:xfrm>
            <a:off x="115966" y="1261047"/>
            <a:ext cx="8283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LAPANGANFUTSAL</a:t>
            </a:r>
            <a:endParaRPr lang="en-ID" sz="60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7A21B5-9026-43E9-90D7-99E5B91AD251}"/>
              </a:ext>
            </a:extLst>
          </p:cNvPr>
          <p:cNvSpPr txBox="1"/>
          <p:nvPr/>
        </p:nvSpPr>
        <p:spPr>
          <a:xfrm>
            <a:off x="2672225" y="3513903"/>
            <a:ext cx="93746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000" dirty="0">
                <a:ln w="57150">
                  <a:solidFill>
                    <a:srgbClr val="FDED3B"/>
                  </a:solidFill>
                </a:ln>
                <a:solidFill>
                  <a:srgbClr val="1243A0"/>
                </a:solidFill>
                <a:latin typeface="Arial Black" panose="020B0A04020102020204" pitchFamily="34" charset="0"/>
              </a:rPr>
              <a:t>YUK FUTSAL</a:t>
            </a:r>
            <a:endParaRPr lang="en-ID" sz="10000" dirty="0">
              <a:ln w="57150">
                <a:solidFill>
                  <a:srgbClr val="FDED3B"/>
                </a:solidFill>
              </a:ln>
              <a:solidFill>
                <a:srgbClr val="1243A0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7F5D6-481C-41C9-8CF9-913F0233204F}"/>
              </a:ext>
            </a:extLst>
          </p:cNvPr>
          <p:cNvSpPr txBox="1"/>
          <p:nvPr/>
        </p:nvSpPr>
        <p:spPr>
          <a:xfrm>
            <a:off x="4403049" y="1387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PRESENTASI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663C3E6-6AD2-4C26-9875-CB777DF10CC0}"/>
              </a:ext>
            </a:extLst>
          </p:cNvPr>
          <p:cNvPicPr>
            <a:picLocks noChangeAspect="1"/>
          </p:cNvPicPr>
          <p:nvPr/>
        </p:nvPicPr>
        <p:blipFill>
          <a:blip r:embed="rId38">
            <a:alphaModFix amt="50000"/>
          </a:blip>
          <a:srcRect/>
          <a:stretch/>
        </p:blipFill>
        <p:spPr>
          <a:xfrm>
            <a:off x="-281260" y="-37498"/>
            <a:ext cx="1076788" cy="646073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E1E17AE-CB48-5DE0-67BF-9A8498552D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696626"/>
                  </p:ext>
                </p:extLst>
              </p:nvPr>
            </p:nvGraphicFramePr>
            <p:xfrm>
              <a:off x="10218107" y="1755341"/>
              <a:ext cx="1828800" cy="1028700"/>
            </p:xfrm>
            <a:graphic>
              <a:graphicData uri="http://schemas.microsoft.com/office/powerpoint/2016/slidezoom">
                <pslz:sldZm>
                  <pslz:sldZmObj sldId="331" cId="4206148527">
                    <pslz:zmPr id="{3B30037B-219A-47DE-952C-DD9616F07FB6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5E1E17AE-CB48-5DE0-67BF-9A8498552D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18107" y="175534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99F2034-4A41-B7DA-6D7A-464D7E1B8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3459528"/>
                  </p:ext>
                </p:extLst>
              </p:nvPr>
            </p:nvGraphicFramePr>
            <p:xfrm>
              <a:off x="8074070" y="5685231"/>
              <a:ext cx="1828800" cy="1028700"/>
            </p:xfrm>
            <a:graphic>
              <a:graphicData uri="http://schemas.microsoft.com/office/powerpoint/2016/slidezoom">
                <pslz:sldZm>
                  <pslz:sldZmObj sldId="325" cId="4172193606">
                    <pslz:zmPr id="{BAFC4EC7-5D6D-4847-8B1E-40B31667108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10287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99F2034-4A41-B7DA-6D7A-464D7E1B8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74070" y="5685231"/>
                <a:ext cx="1828800" cy="1028700"/>
              </a:xfrm>
              <a:prstGeom prst="rect">
                <a:avLst/>
              </a:prstGeom>
              <a:ln w="3175"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0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74FF3-5362-40C7-8FB9-665F874F1BAD}"/>
              </a:ext>
            </a:extLst>
          </p:cNvPr>
          <p:cNvSpPr txBox="1"/>
          <p:nvPr/>
        </p:nvSpPr>
        <p:spPr>
          <a:xfrm>
            <a:off x="1275691" y="1156016"/>
            <a:ext cx="3717684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1300" dirty="0">
                <a:solidFill>
                  <a:srgbClr val="FFFF00">
                    <a:alpha val="26000"/>
                  </a:srgbClr>
                </a:solidFill>
                <a:latin typeface="Arial Black" panose="020B0A04020102020204" pitchFamily="34" charset="0"/>
              </a:rPr>
              <a:t>5</a:t>
            </a:r>
            <a:endParaRPr lang="en-ID" sz="41300" dirty="0">
              <a:solidFill>
                <a:srgbClr val="FFFF00">
                  <a:alpha val="26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70000"/>
          </a:blip>
          <a:srcRect l="27455" t="800" r="-493" b="-800"/>
          <a:stretch/>
        </p:blipFill>
        <p:spPr>
          <a:xfrm>
            <a:off x="4319449" y="0"/>
            <a:ext cx="7872551" cy="68579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12" y="832104"/>
            <a:ext cx="6044184" cy="2743200"/>
          </a:xfrm>
        </p:spPr>
        <p:txBody>
          <a:bodyPr/>
          <a:lstStyle/>
          <a:p>
            <a:r>
              <a:rPr lang="id-ID" dirty="0"/>
              <a:t>ANGGOTA</a:t>
            </a:r>
            <a:br>
              <a:rPr lang="id-ID" dirty="0"/>
            </a:br>
            <a:r>
              <a:rPr lang="id-ID" sz="4500" dirty="0"/>
              <a:t>KELOMPOK 5</a:t>
            </a:r>
            <a:endParaRPr lang="en-US" sz="450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Theodorus</a:t>
            </a:r>
            <a:r>
              <a:rPr lang="en-US" dirty="0"/>
              <a:t> </a:t>
            </a:r>
            <a:r>
              <a:rPr lang="en-US" dirty="0" err="1"/>
              <a:t>Savta</a:t>
            </a:r>
            <a:r>
              <a:rPr lang="en-US" dirty="0"/>
              <a:t>    (12220565) </a:t>
            </a:r>
            <a:endParaRPr lang="id-ID" dirty="0"/>
          </a:p>
          <a:p>
            <a:r>
              <a:rPr lang="en-US" dirty="0"/>
              <a:t>Rifqi Achyar</a:t>
            </a:r>
            <a:r>
              <a:rPr lang="id-ID" dirty="0"/>
              <a:t>	    </a:t>
            </a:r>
            <a:r>
              <a:rPr lang="en-US" dirty="0"/>
              <a:t>(12220043)</a:t>
            </a:r>
            <a:endParaRPr lang="id-ID" dirty="0"/>
          </a:p>
          <a:p>
            <a:r>
              <a:rPr lang="en-US" dirty="0" err="1"/>
              <a:t>Fadlilah</a:t>
            </a:r>
            <a:r>
              <a:rPr lang="en-US" dirty="0"/>
              <a:t> Rahmat     </a:t>
            </a:r>
            <a:r>
              <a:rPr lang="id-ID" dirty="0"/>
              <a:t> </a:t>
            </a:r>
            <a:r>
              <a:rPr lang="en-US" dirty="0"/>
              <a:t>(12221164)</a:t>
            </a:r>
            <a:endParaRPr lang="id-ID" dirty="0"/>
          </a:p>
          <a:p>
            <a:r>
              <a:rPr lang="en-US" dirty="0"/>
              <a:t>Tania </a:t>
            </a:r>
            <a:r>
              <a:rPr lang="en-US" dirty="0" err="1"/>
              <a:t>Fadilla</a:t>
            </a:r>
            <a:r>
              <a:rPr lang="en-US" dirty="0"/>
              <a:t> S         (12221303)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rgbClr val="FDED3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7F115CF-C975-4ED3-9E0C-9B0FB018C0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4719" t="-133" r="24533" b="133"/>
          <a:stretch/>
        </p:blipFill>
        <p:spPr>
          <a:xfrm>
            <a:off x="0" y="0"/>
            <a:ext cx="5217573" cy="6858000"/>
          </a:xfrm>
          <a:custGeom>
            <a:avLst/>
            <a:gdLst>
              <a:gd name="connsiteX0" fmla="*/ 0 w 5217573"/>
              <a:gd name="connsiteY0" fmla="*/ 0 h 6858000"/>
              <a:gd name="connsiteX1" fmla="*/ 5217573 w 5217573"/>
              <a:gd name="connsiteY1" fmla="*/ 0 h 6858000"/>
              <a:gd name="connsiteX2" fmla="*/ 2004190 w 5217573"/>
              <a:gd name="connsiteY2" fmla="*/ 6858000 h 6858000"/>
              <a:gd name="connsiteX3" fmla="*/ 0 w 52175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573" h="6858000">
                <a:moveTo>
                  <a:pt x="0" y="0"/>
                </a:moveTo>
                <a:lnTo>
                  <a:pt x="5217573" y="0"/>
                </a:lnTo>
                <a:lnTo>
                  <a:pt x="200419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PEMBAHASAN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PEMBAHASAN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dirty="0">
                <a:solidFill>
                  <a:schemeClr val="accent5"/>
                </a:solidFill>
              </a:rPr>
              <a:t>YUKFUTSAL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Latar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Belakang</a:t>
            </a:r>
            <a:endParaRPr lang="id-ID" spc="100" dirty="0">
              <a:latin typeface="Univers Condensed" panose="020B0506020202050204" pitchFamily="34" charset="0"/>
              <a:cs typeface="Calibri"/>
            </a:endParaRPr>
          </a:p>
          <a:p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tujuan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aplikasi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 </a:t>
            </a:r>
            <a:endParaRPr lang="id-ID" spc="100" dirty="0">
              <a:latin typeface="Univers Condensed" panose="020B0506020202050204" pitchFamily="34" charset="0"/>
              <a:cs typeface="Calibri"/>
            </a:endParaRPr>
          </a:p>
          <a:p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struktur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organisasi</a:t>
            </a:r>
            <a:endParaRPr lang="id-ID" spc="100" dirty="0">
              <a:latin typeface="Univers Condensed" panose="020B0506020202050204" pitchFamily="34" charset="0"/>
              <a:cs typeface="Calibri"/>
            </a:endParaRPr>
          </a:p>
          <a:p>
            <a:r>
              <a:rPr lang="en-US" spc="100" dirty="0" err="1">
                <a:latin typeface="Univers Condensed" panose="020B0506020202050204" pitchFamily="34" charset="0"/>
                <a:cs typeface="Calibri"/>
              </a:rPr>
              <a:t>Tampilan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 Web </a:t>
            </a:r>
            <a:endParaRPr lang="id-ID" spc="100" dirty="0">
              <a:latin typeface="Univers Condensed" panose="020B0506020202050204" pitchFamily="34" charset="0"/>
              <a:cs typeface="Calibri"/>
            </a:endParaRPr>
          </a:p>
          <a:p>
            <a:r>
              <a:rPr lang="en-US" spc="100" dirty="0">
                <a:latin typeface="Univers Condensed" panose="020B0506020202050204" pitchFamily="34" charset="0"/>
                <a:cs typeface="Calibri"/>
              </a:rPr>
              <a:t>Kesimpulan &amp; Saran</a:t>
            </a:r>
            <a:endParaRPr lang="en-US" sz="2400" b="1" spc="1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d-ID" dirty="0"/>
              <a:t>YUK FUTSAL </a:t>
            </a:r>
            <a:r>
              <a:rPr lang="en-US" dirty="0"/>
              <a:t>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  <p:bldP spid="8" grpId="0" build="p"/>
      <p:bldP spid="2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-73152"/>
            <a:ext cx="6345936" cy="676656"/>
          </a:xfrm>
        </p:spPr>
        <p:txBody>
          <a:bodyPr/>
          <a:lstStyle/>
          <a:p>
            <a:r>
              <a:rPr lang="en-US" dirty="0"/>
              <a:t>LATAR BELAKANG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064" y="694944"/>
            <a:ext cx="6428232" cy="676656"/>
          </a:xfrm>
        </p:spPr>
        <p:txBody>
          <a:bodyPr/>
          <a:lstStyle/>
          <a:p>
            <a:r>
              <a:rPr lang="en-US" dirty="0"/>
              <a:t>LATAR BELAKANG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976" y="1463040"/>
            <a:ext cx="6775704" cy="676656"/>
          </a:xfrm>
        </p:spPr>
        <p:txBody>
          <a:bodyPr/>
          <a:lstStyle/>
          <a:p>
            <a:r>
              <a:rPr lang="en-US" dirty="0"/>
              <a:t>LATAR BELAKANG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1"/>
            <a:ext cx="5916168" cy="3647313"/>
          </a:xfrm>
        </p:spPr>
        <p:txBody>
          <a:bodyPr>
            <a:normAutofit/>
          </a:bodyPr>
          <a:lstStyle/>
          <a:p>
            <a:r>
              <a:rPr lang="en-US" sz="2000" dirty="0" err="1"/>
              <a:t>Seiring</a:t>
            </a:r>
            <a:r>
              <a:rPr lang="en-US" sz="2000" dirty="0"/>
              <a:t> </a:t>
            </a:r>
            <a:r>
              <a:rPr lang="en-US" sz="2000" dirty="0" err="1"/>
              <a:t>berkembangnya</a:t>
            </a:r>
            <a:r>
              <a:rPr lang="en-US" sz="2000" dirty="0"/>
              <a:t> </a:t>
            </a:r>
            <a:r>
              <a:rPr lang="en-US" sz="2000" dirty="0" err="1"/>
              <a:t>olahraga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futsal, badminton, </a:t>
            </a:r>
            <a:r>
              <a:rPr lang="en-US" sz="2000" dirty="0" err="1"/>
              <a:t>tenis</a:t>
            </a:r>
            <a:r>
              <a:rPr lang="en-US" sz="2000" dirty="0"/>
              <a:t>, yang </a:t>
            </a:r>
            <a:r>
              <a:rPr lang="en-US" sz="2000" dirty="0" err="1"/>
              <a:t>kini</a:t>
            </a:r>
            <a:r>
              <a:rPr lang="en-US" sz="2000" dirty="0"/>
              <a:t> </a:t>
            </a:r>
            <a:r>
              <a:rPr lang="en-US" sz="2000" dirty="0" err="1"/>
              <a:t>ikut</a:t>
            </a:r>
            <a:r>
              <a:rPr lang="en-US" sz="2000" dirty="0"/>
              <a:t> </a:t>
            </a:r>
            <a:r>
              <a:rPr lang="en-US" sz="2000" dirty="0" err="1"/>
              <a:t>berkembang</a:t>
            </a:r>
            <a:r>
              <a:rPr lang="en-US" sz="2000" dirty="0"/>
              <a:t> </a:t>
            </a:r>
            <a:r>
              <a:rPr lang="en-US" sz="2000" dirty="0" err="1"/>
              <a:t>dibutuhkan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/>
              <a:t>penyewaan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. Proses </a:t>
            </a:r>
            <a:r>
              <a:rPr lang="en-US" sz="2000" dirty="0" err="1"/>
              <a:t>pengolahan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/>
              <a:t>penyewaan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kesalahan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dan </a:t>
            </a:r>
            <a:r>
              <a:rPr lang="en-US" sz="2000" dirty="0" err="1"/>
              <a:t>pembayaran</a:t>
            </a:r>
            <a:r>
              <a:rPr lang="en-US" sz="2000" dirty="0"/>
              <a:t>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70000"/>
          </a:blip>
          <a:srcRect l="35246" r="21992"/>
          <a:stretch/>
        </p:blipFill>
        <p:spPr>
          <a:xfrm>
            <a:off x="6978524" y="0"/>
            <a:ext cx="5213477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d-ID" dirty="0"/>
              <a:t>YUK FUTSAL</a:t>
            </a:r>
            <a:r>
              <a:rPr lang="en-US" dirty="0"/>
              <a:t>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  <a:p>
            <a:r>
              <a:rPr lang="id-ID" dirty="0">
                <a:ln w="34925">
                  <a:solidFill>
                    <a:srgbClr val="1243A0"/>
                  </a:solidFill>
                </a:ln>
              </a:rPr>
              <a:t>YUKFUTSAL</a:t>
            </a:r>
            <a:endParaRPr lang="en-US" dirty="0">
              <a:ln w="34925">
                <a:solidFill>
                  <a:srgbClr val="1243A0"/>
                </a:solidFill>
              </a:ln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70000"/>
          </a:blip>
          <a:srcRect l="14468" r="34538"/>
          <a:stretch/>
        </p:blipFill>
        <p:spPr>
          <a:xfrm>
            <a:off x="3935210" y="0"/>
            <a:ext cx="6994357" cy="6857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630" y="685798"/>
            <a:ext cx="6044184" cy="2743200"/>
          </a:xfrm>
        </p:spPr>
        <p:txBody>
          <a:bodyPr/>
          <a:lstStyle/>
          <a:p>
            <a:r>
              <a:rPr lang="id-ID" dirty="0"/>
              <a:t>TUJUAN</a:t>
            </a:r>
            <a:br>
              <a:rPr lang="id-ID" dirty="0"/>
            </a:br>
            <a:r>
              <a:rPr lang="id-ID" dirty="0"/>
              <a:t>APLIKASI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630" y="2711196"/>
            <a:ext cx="5504688" cy="1545336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menyewa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online dan offline agar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bertanding</a:t>
            </a:r>
            <a:r>
              <a:rPr lang="en-US" dirty="0"/>
              <a:t>. Web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login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filter yang </a:t>
            </a:r>
            <a:r>
              <a:rPr lang="en-US" dirty="0" err="1"/>
              <a:t>tersedia</a:t>
            </a:r>
            <a:r>
              <a:rPr lang="en-US" dirty="0"/>
              <a:t>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16DE1-6A78-45D7-85CF-4E1722BF01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630936" y="1868646"/>
            <a:ext cx="4410075" cy="264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0B84C-C94E-6028-A530-7EDA279A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2395728"/>
            <a:ext cx="5468112" cy="1444752"/>
          </a:xfrm>
        </p:spPr>
        <p:txBody>
          <a:bodyPr/>
          <a:lstStyle/>
          <a:p>
            <a:r>
              <a:rPr lang="en-US" sz="2500" dirty="0"/>
              <a:t>Admin</a:t>
            </a:r>
            <a:br>
              <a:rPr lang="id-ID" sz="2500" dirty="0"/>
            </a:br>
            <a:br>
              <a:rPr lang="id-ID" sz="2500" dirty="0"/>
            </a:br>
            <a:r>
              <a:rPr lang="en-US" sz="2700" dirty="0" err="1"/>
              <a:t>Sebagai</a:t>
            </a:r>
            <a:r>
              <a:rPr lang="en-US" sz="2700" dirty="0"/>
              <a:t> administrator yang </a:t>
            </a:r>
            <a:r>
              <a:rPr lang="en-US" sz="2700" dirty="0" err="1"/>
              <a:t>mengelola</a:t>
            </a:r>
            <a:r>
              <a:rPr lang="en-US" sz="2700" dirty="0"/>
              <a:t> </a:t>
            </a:r>
            <a:r>
              <a:rPr lang="en-US" sz="2700" dirty="0" err="1"/>
              <a:t>sistem</a:t>
            </a:r>
            <a:r>
              <a:rPr lang="en-US" sz="2700" dirty="0"/>
              <a:t> pada </a:t>
            </a:r>
            <a:r>
              <a:rPr lang="en-US" sz="2700" dirty="0" err="1"/>
              <a:t>aplikasi</a:t>
            </a:r>
            <a:r>
              <a:rPr lang="en-US" sz="2700" dirty="0"/>
              <a:t> </a:t>
            </a:r>
            <a:r>
              <a:rPr lang="en-US" sz="2700" dirty="0" err="1"/>
              <a:t>penyewaan</a:t>
            </a:r>
            <a:r>
              <a:rPr lang="en-US" sz="2700" dirty="0"/>
              <a:t> </a:t>
            </a:r>
            <a:r>
              <a:rPr lang="en-US" sz="2700" dirty="0" err="1"/>
              <a:t>lapangan</a:t>
            </a:r>
            <a:r>
              <a:rPr lang="en-US" sz="2700" dirty="0"/>
              <a:t> futsal </a:t>
            </a:r>
            <a:r>
              <a:rPr lang="en-US" sz="2700" dirty="0" err="1"/>
              <a:t>melakukan</a:t>
            </a:r>
            <a:r>
              <a:rPr lang="en-US" sz="2700" dirty="0"/>
              <a:t> proses </a:t>
            </a:r>
            <a:r>
              <a:rPr lang="en-US" sz="2700" dirty="0" err="1"/>
              <a:t>melihat</a:t>
            </a:r>
            <a:r>
              <a:rPr lang="en-US" sz="2700" dirty="0"/>
              <a:t> ,</a:t>
            </a:r>
            <a:r>
              <a:rPr lang="en-US" sz="2700" dirty="0" err="1"/>
              <a:t>menambah</a:t>
            </a:r>
            <a:r>
              <a:rPr lang="en-US" sz="2700" dirty="0"/>
              <a:t>, </a:t>
            </a:r>
            <a:r>
              <a:rPr lang="en-US" sz="2700" dirty="0" err="1"/>
              <a:t>mengubah</a:t>
            </a:r>
            <a:r>
              <a:rPr lang="en-US" sz="2700" dirty="0"/>
              <a:t> dan </a:t>
            </a:r>
            <a:r>
              <a:rPr lang="en-US" sz="2700" dirty="0" err="1"/>
              <a:t>menghapus</a:t>
            </a:r>
            <a:r>
              <a:rPr lang="en-US" sz="2700" dirty="0"/>
              <a:t> data yang </a:t>
            </a:r>
            <a:r>
              <a:rPr lang="en-US" sz="2700" dirty="0" err="1"/>
              <a:t>ada</a:t>
            </a:r>
            <a:r>
              <a:rPr lang="en-US" sz="2700" dirty="0"/>
              <a:t> di </a:t>
            </a:r>
            <a:r>
              <a:rPr lang="en-US" sz="2700" dirty="0" err="1"/>
              <a:t>aplikasi</a:t>
            </a:r>
            <a:r>
              <a:rPr lang="en-US" sz="2700" dirty="0"/>
              <a:t> Yuk Futsal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512763"/>
            <a:ext cx="5468112" cy="1444752"/>
          </a:xfrm>
        </p:spPr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</a:p>
        </p:txBody>
      </p:sp>
      <p:graphicFrame>
        <p:nvGraphicFramePr>
          <p:cNvPr id="31" name="Content Placeholder 5" descr="Chart">
            <a:extLst>
              <a:ext uri="{FF2B5EF4-FFF2-40B4-BE49-F238E27FC236}">
                <a16:creationId xmlns:a16="http://schemas.microsoft.com/office/drawing/2014/main" id="{7E5B2EEE-B30E-FDA3-5E36-897B197BC1A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01709086"/>
              </p:ext>
            </p:extLst>
          </p:nvPr>
        </p:nvGraphicFramePr>
        <p:xfrm>
          <a:off x="12819761" y="576771"/>
          <a:ext cx="5394325" cy="535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E6CE0-025A-2621-012D-25F2AA80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21467" r="21467"/>
          <a:stretch/>
        </p:blipFill>
        <p:spPr>
          <a:xfrm>
            <a:off x="6730331" y="0"/>
            <a:ext cx="5218176" cy="6858000"/>
          </a:xfrm>
          <a:prstGeom prst="flowChartInputOutput">
            <a:avLst/>
          </a:prstGeom>
        </p:spPr>
      </p:pic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Graphic spid="31" grpId="0">
        <p:bldSub>
          <a:bldChart bld="categoryEl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D27-F8F6-F74E-8D75-E43F3F8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342" y="2743200"/>
            <a:ext cx="9005316" cy="3127248"/>
          </a:xfrm>
        </p:spPr>
        <p:txBody>
          <a:bodyPr/>
          <a:lstStyle/>
          <a:p>
            <a:r>
              <a:rPr lang="id-ID" dirty="0"/>
              <a:t>TAMPILAN WEB APLIKASI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YUK FUTSAL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9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74AD47-CA4E-5D68-F7F4-5168FE3EB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70000"/>
          </a:blip>
          <a:srcRect l="25970" r="15672"/>
          <a:stretch/>
        </p:blipFill>
        <p:spPr>
          <a:xfrm>
            <a:off x="0" y="0"/>
            <a:ext cx="597894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0B671E-386C-CCAB-2C9D-C23BD3FD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794EC-1645-73CA-5102-9AB17B0BE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d-ID" dirty="0"/>
              <a:t>KESIMPULAN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FCFEAC-DF8A-10E6-06AA-836C6138AF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dirty="0"/>
              <a:t>DAN SARAN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F36FCF-FC69-9A64-82B1-839259A360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300" dirty="0" err="1">
                <a:latin typeface="Univers Condensed" panose="020B0506020202050204" pitchFamily="34" charset="0"/>
              </a:rPr>
              <a:t>Aplikasi</a:t>
            </a:r>
            <a:r>
              <a:rPr lang="en-US" sz="2300" dirty="0">
                <a:latin typeface="Univers Condensed" panose="020B0506020202050204" pitchFamily="34" charset="0"/>
              </a:rPr>
              <a:t> Yuk Futsal </a:t>
            </a:r>
            <a:r>
              <a:rPr lang="en-US" sz="2300" dirty="0" err="1">
                <a:latin typeface="Univers Condensed" panose="020B0506020202050204" pitchFamily="34" charset="0"/>
              </a:rPr>
              <a:t>ini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bermaksud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memudahkan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pengguna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dalam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penyewaan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Lapangan</a:t>
            </a:r>
            <a:r>
              <a:rPr lang="en-US" sz="2300" dirty="0">
                <a:latin typeface="Univers Condensed" panose="020B0506020202050204" pitchFamily="34" charset="0"/>
              </a:rPr>
              <a:t> Futsal. Dari </a:t>
            </a:r>
            <a:r>
              <a:rPr lang="en-US" sz="2300" dirty="0" err="1">
                <a:latin typeface="Univers Condensed" panose="020B0506020202050204" pitchFamily="34" charset="0"/>
              </a:rPr>
              <a:t>sini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perlu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kita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ketahui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bahwa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teknologi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informasi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memang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penting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untuk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mencari</a:t>
            </a:r>
            <a:r>
              <a:rPr lang="en-US" sz="2300" dirty="0">
                <a:latin typeface="Univers Condensed" panose="020B0506020202050204" pitchFamily="34" charset="0"/>
              </a:rPr>
              <a:t> dan </a:t>
            </a:r>
            <a:r>
              <a:rPr lang="en-US" sz="2300" dirty="0" err="1">
                <a:latin typeface="Univers Condensed" panose="020B0506020202050204" pitchFamily="34" charset="0"/>
              </a:rPr>
              <a:t>menemukan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informasi</a:t>
            </a:r>
            <a:r>
              <a:rPr lang="en-US" sz="2300" dirty="0">
                <a:latin typeface="Univers Condensed" panose="020B0506020202050204" pitchFamily="34" charset="0"/>
              </a:rPr>
              <a:t> yang </a:t>
            </a:r>
            <a:r>
              <a:rPr lang="en-US" sz="2300" dirty="0" err="1">
                <a:latin typeface="Univers Condensed" panose="020B0506020202050204" pitchFamily="34" charset="0"/>
              </a:rPr>
              <a:t>kita</a:t>
            </a:r>
            <a:r>
              <a:rPr lang="en-US" sz="2300" dirty="0">
                <a:latin typeface="Univers Condensed" panose="020B0506020202050204" pitchFamily="34" charset="0"/>
              </a:rPr>
              <a:t> </a:t>
            </a:r>
            <a:r>
              <a:rPr lang="en-US" sz="2300" dirty="0" err="1">
                <a:latin typeface="Univers Condensed" panose="020B0506020202050204" pitchFamily="34" charset="0"/>
              </a:rPr>
              <a:t>butuhkan</a:t>
            </a:r>
            <a:endParaRPr lang="en-US" sz="23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C3CA3-F38D-B2B9-09DF-CB36019DC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d-ID" dirty="0"/>
              <a:t>YUK FUTSAL</a:t>
            </a:r>
            <a:r>
              <a:rPr lang="en-US" dirty="0"/>
              <a:t>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AA4B0-B9FC-092E-9629-0B112527C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5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  <p:bldP spid="8" grpId="0" build="p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789D11-0002-4CC5-A21E-5F15EC40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344423" y="2897380"/>
            <a:ext cx="4381436" cy="3960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THANK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YOU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THANK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YOU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THANK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YOU</a:t>
            </a:r>
          </a:p>
          <a:p>
            <a:r>
              <a:rPr lang="en-US" dirty="0">
                <a:ln w="34925">
                  <a:solidFill>
                    <a:srgbClr val="1243A0"/>
                  </a:solidFill>
                </a:ln>
              </a:rPr>
              <a:t>THANK</a:t>
            </a:r>
          </a:p>
          <a:p>
            <a:endParaRPr lang="en-US" dirty="0">
              <a:ln w="34925">
                <a:solidFill>
                  <a:srgbClr val="1243A0"/>
                </a:solidFill>
              </a:ln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70000"/>
          </a:blip>
          <a:srcRect l="2867" t="-123" r="16951" b="123"/>
          <a:stretch/>
        </p:blipFill>
        <p:spPr>
          <a:xfrm>
            <a:off x="4860090" y="0"/>
            <a:ext cx="7331911" cy="6857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9A3C8A8-8A20-4F24-84EC-E61E3A90E401}"/>
              </a:ext>
            </a:extLst>
          </p:cNvPr>
          <p:cNvSpPr txBox="1">
            <a:spLocks/>
          </p:cNvSpPr>
          <p:nvPr/>
        </p:nvSpPr>
        <p:spPr>
          <a:xfrm>
            <a:off x="344423" y="1406652"/>
            <a:ext cx="6044184" cy="8961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spc="200" baseline="0">
                <a:ln w="15875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ln w="15875">
                  <a:solidFill>
                    <a:schemeClr val="bg1"/>
                  </a:solidFill>
                </a:ln>
                <a:noFill/>
              </a:rPr>
              <a:t>THANK</a:t>
            </a:r>
            <a:r>
              <a:rPr lang="en-US" sz="6000" dirty="0">
                <a:ln w="15875">
                  <a:solidFill>
                    <a:schemeClr val="bg1"/>
                  </a:solidFill>
                </a:ln>
                <a:noFill/>
              </a:rPr>
              <a:t> YOU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4B32A55-8C0D-439F-8C3F-BDC7CE2597D3}"/>
              </a:ext>
            </a:extLst>
          </p:cNvPr>
          <p:cNvSpPr txBox="1">
            <a:spLocks/>
          </p:cNvSpPr>
          <p:nvPr/>
        </p:nvSpPr>
        <p:spPr>
          <a:xfrm>
            <a:off x="705647" y="1969770"/>
            <a:ext cx="6044184" cy="8961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spc="200" baseline="0">
                <a:ln w="15875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15875">
                  <a:solidFill>
                    <a:schemeClr val="bg1"/>
                  </a:solidFill>
                </a:ln>
                <a:noFill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075954-2B3E-4F12-B048-376C0BA053E0}">
  <ds:schemaRefs>
    <ds:schemaRef ds:uri="230e9df3-be65-4c73-a93b-d1236ebd677e"/>
    <ds:schemaRef ds:uri="http://www.w3.org/XML/1998/namespace"/>
    <ds:schemaRef ds:uri="http://purl.org/dc/elements/1.1/"/>
    <ds:schemaRef ds:uri="16c05727-aa75-4e4a-9b5f-8a80a1165891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253</TotalTime>
  <Words>239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Courier New</vt:lpstr>
      <vt:lpstr>Univers</vt:lpstr>
      <vt:lpstr>Univers Condensed</vt:lpstr>
      <vt:lpstr>Office Theme</vt:lpstr>
      <vt:lpstr>PowerPoint Presentation</vt:lpstr>
      <vt:lpstr>ANGGOTA KELOMPOK 5</vt:lpstr>
      <vt:lpstr>PEMBAHASAN </vt:lpstr>
      <vt:lpstr>LATAR BELAKANG  </vt:lpstr>
      <vt:lpstr>TUJUAN APLIKASI</vt:lpstr>
      <vt:lpstr>Admin  Sebagai administrator yang mengelola sistem pada aplikasi penyewaan lapangan futsal melakukan proses melihat ,menambah, mengubah dan menghapus data yang ada di aplikasi Yuk Futsal </vt:lpstr>
      <vt:lpstr>TAMPILAN WEB APLIKASI </vt:lpstr>
      <vt:lpstr>KESIMPULAN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CRISTIANO RONALDO AL NASSR</dc:title>
  <dc:creator>ekhosaputra72@gmail.com</dc:creator>
  <cp:lastModifiedBy>Rifqi Achyar</cp:lastModifiedBy>
  <cp:revision>10</cp:revision>
  <dcterms:created xsi:type="dcterms:W3CDTF">2023-03-02T14:18:53Z</dcterms:created>
  <dcterms:modified xsi:type="dcterms:W3CDTF">2024-01-04T19:42:28Z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